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3" r:id="rId6"/>
    <p:sldId id="304" r:id="rId7"/>
    <p:sldId id="305" r:id="rId8"/>
    <p:sldId id="306" r:id="rId9"/>
    <p:sldId id="308" r:id="rId10"/>
    <p:sldId id="323" r:id="rId11"/>
    <p:sldId id="309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9" r:id="rId20"/>
    <p:sldId id="318" r:id="rId21"/>
    <p:sldId id="320" r:id="rId22"/>
    <p:sldId id="321" r:id="rId23"/>
    <p:sldId id="324" r:id="rId24"/>
    <p:sldId id="32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presProps" Target="presProps.xml" /><Relationship Id="rId3" Type="http://schemas.openxmlformats.org/officeDocument/2006/relationships/customXml" Target="../customXml/item3.xml" /><Relationship Id="rId21" Type="http://schemas.openxmlformats.org/officeDocument/2006/relationships/slide" Target="slides/slide17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tableStyles" Target="tableStyle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theme" Target="theme/theme1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10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slideLayout" Target="../slideLayouts/slideLayout1.xml" /><Relationship Id="rId1" Type="http://schemas.openxmlformats.org/officeDocument/2006/relationships/themeOverride" Target="../theme/themeOverride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4" Type="http://schemas.openxmlformats.org/officeDocument/2006/relationships/image" Target="../media/image18.png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WELCOME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        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C938-B142-CB49-4187-B420EA0C2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Lcd Display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75566-4276-6366-4933-5EC77068F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52919"/>
            <a:ext cx="7221967" cy="3816174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16x2 LCD Display.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16x2 LCD means it can display 16 characters per line and there are 2 such lines.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indicate the direction of animal entered into the field.</a:t>
            </a:r>
            <a:r>
              <a:rPr lang="en-US" sz="2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5D994-620C-3B6F-DE88-6D3A24EA6793}"/>
              </a:ext>
            </a:extLst>
          </p:cNvPr>
          <p:cNvSpPr txBox="1"/>
          <p:nvPr/>
        </p:nvSpPr>
        <p:spPr>
          <a:xfrm>
            <a:off x="8953052" y="4799223"/>
            <a:ext cx="2479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No:3 Lcd Display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9FF10F-3E71-B229-0577-9C7ACA06C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312" y="2052919"/>
            <a:ext cx="3481118" cy="26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12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E12B8-E6B3-E92E-61E2-E4679922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Moisture Sensor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099A1-5084-187A-2087-85FF04B37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33600"/>
            <a:ext cx="7670202" cy="3735492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FC-28 soil moisture sensor.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measure the moisture level of the soil.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output of the soil moisture sensor changes in the range of ADC value from 0 to 1023.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4A915-5080-8272-F7C0-3D956732F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962" y="1939134"/>
            <a:ext cx="3152654" cy="2709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A87B28-5FED-2E4C-A00D-15E45BA8B58C}"/>
              </a:ext>
            </a:extLst>
          </p:cNvPr>
          <p:cNvSpPr txBox="1"/>
          <p:nvPr/>
        </p:nvSpPr>
        <p:spPr>
          <a:xfrm>
            <a:off x="8889962" y="4783972"/>
            <a:ext cx="2707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No:3 Moisture Sensor</a:t>
            </a:r>
          </a:p>
        </p:txBody>
      </p:sp>
    </p:spTree>
    <p:extLst>
      <p:ext uri="{BB962C8B-B14F-4D97-AF65-F5344CB8AC3E}">
        <p14:creationId xmlns:p14="http://schemas.microsoft.com/office/powerpoint/2010/main" val="3018503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67A9B-20AB-1608-E620-8B464505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 Motor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983F2-7077-6FFF-BBFC-98B0CCEE3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51530"/>
            <a:ext cx="7338508" cy="3574127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is used to open the ridges in field to drain the water due to heavy rainfall.</a:t>
            </a:r>
            <a:r>
              <a:rPr lang="en-US" sz="2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Servo motor is a component that can rotate its handle (usually between 0° and 180°).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used to control the angular position of the object</a:t>
            </a:r>
            <a:r>
              <a:rPr 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46814-2C4D-5209-08EC-369B09455BA0}"/>
              </a:ext>
            </a:extLst>
          </p:cNvPr>
          <p:cNvSpPr txBox="1"/>
          <p:nvPr/>
        </p:nvSpPr>
        <p:spPr>
          <a:xfrm>
            <a:off x="9152965" y="4937478"/>
            <a:ext cx="2241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No:5 Servo Motor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D14BF-9D0D-6B7F-E9D5-A0409E280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235" y="2076308"/>
            <a:ext cx="2886636" cy="289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47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B0A9-0241-D94F-F4B5-87733EDF9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 with Pump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D9D2A-32FF-4B88-7F86-3890AF903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15671"/>
            <a:ext cx="6997849" cy="3753421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pump the water to irrigate the field.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Motor operating with 12v dc power supply.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68841-02FB-B489-8E46-BA1EF7B73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489" y="1487295"/>
            <a:ext cx="3353091" cy="2969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C3B688-BDA5-3941-1818-6C5F60F8DE96}"/>
              </a:ext>
            </a:extLst>
          </p:cNvPr>
          <p:cNvSpPr txBox="1"/>
          <p:nvPr/>
        </p:nvSpPr>
        <p:spPr>
          <a:xfrm>
            <a:off x="8480684" y="4770069"/>
            <a:ext cx="283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No:6 Motor with Pump</a:t>
            </a:r>
          </a:p>
        </p:txBody>
      </p:sp>
    </p:spTree>
    <p:extLst>
      <p:ext uri="{BB962C8B-B14F-4D97-AF65-F5344CB8AC3E}">
        <p14:creationId xmlns:p14="http://schemas.microsoft.com/office/powerpoint/2010/main" val="589786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C094-AB8C-D826-AA9D-8EC4F294E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Solenoid Valve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28FDF-3F34-17F2-EDA5-4A9357894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814988" cy="3611281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Solenoid valve is used to restrict the water flow in the agriculture land.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operating volt of this solenoid valve is 12 volt.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Solenoid valves are the most frequently used control elements in fluidics.</a:t>
            </a:r>
            <a:endParaRPr lang="en-IN" sz="24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Outlet of the motor is directly coupled to this valve.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8121E-B09F-87B5-F737-6D25D79998B9}"/>
              </a:ext>
            </a:extLst>
          </p:cNvPr>
          <p:cNvSpPr txBox="1"/>
          <p:nvPr/>
        </p:nvSpPr>
        <p:spPr>
          <a:xfrm>
            <a:off x="8695764" y="4684963"/>
            <a:ext cx="3030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No:7 SOLENOID VALVE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BE01B-4ED7-149C-6AA6-1224B89C6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529" y="1426145"/>
            <a:ext cx="3700593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24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8992-200C-7F3C-6F3E-CA7D2218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 SENSOR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9E8E3-5F06-62ED-F494-D22E9AB4B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78424"/>
            <a:ext cx="7123355" cy="3690668"/>
          </a:xfrm>
        </p:spPr>
        <p:txBody>
          <a:bodyPr>
            <a:normAutofit fontScale="92500"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 sensor is used to detect the excess of water flow due to heavy rainfall.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Float level sensors are continuous level sensors featuring a magnetic float that rises and falls as liquid levels change. 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movement of the float creates a magnetic field that actuates a hermetically sealed reed switch located in the stem of the level sensor, triggering the switch to open or close.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634A5-054B-B3A4-D407-ED87E146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996" y="1466831"/>
            <a:ext cx="3529890" cy="3529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43A242-5E0E-253E-39FC-1601C7F69DE8}"/>
              </a:ext>
            </a:extLst>
          </p:cNvPr>
          <p:cNvSpPr txBox="1"/>
          <p:nvPr/>
        </p:nvSpPr>
        <p:spPr>
          <a:xfrm>
            <a:off x="8633012" y="4023758"/>
            <a:ext cx="3083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No:8 FLOAT SENSOR</a:t>
            </a:r>
          </a:p>
        </p:txBody>
      </p:sp>
    </p:spTree>
    <p:extLst>
      <p:ext uri="{BB962C8B-B14F-4D97-AF65-F5344CB8AC3E}">
        <p14:creationId xmlns:p14="http://schemas.microsoft.com/office/powerpoint/2010/main" val="2754400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BA864-4F1C-A5C7-62F2-E404AE77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 to DC Converter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BC1F2-AAC2-D0D3-E589-EA519D2A5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86000"/>
            <a:ext cx="6361355" cy="3583092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convert 240v Alternating current into 12v Direct current.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 to DC converter is used to power up the total device.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6E868-2FF9-8A90-1BB3-92EBF0E60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839" y="2012110"/>
            <a:ext cx="2475191" cy="2475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0F1853-8CE1-AB66-9AD3-2E42AC596261}"/>
              </a:ext>
            </a:extLst>
          </p:cNvPr>
          <p:cNvSpPr txBox="1"/>
          <p:nvPr/>
        </p:nvSpPr>
        <p:spPr>
          <a:xfrm>
            <a:off x="8525434" y="4302635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No:9 AC to DC Converter </a:t>
            </a:r>
          </a:p>
        </p:txBody>
      </p:sp>
    </p:spTree>
    <p:extLst>
      <p:ext uri="{BB962C8B-B14F-4D97-AF65-F5344CB8AC3E}">
        <p14:creationId xmlns:p14="http://schemas.microsoft.com/office/powerpoint/2010/main" val="201571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36441-849E-D71C-7AFE-9F10271EF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 Sensor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581B4-2A73-7340-DFA9-2F8BA0FD2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96352"/>
            <a:ext cx="6603402" cy="3744457"/>
          </a:xfrm>
        </p:spPr>
        <p:txBody>
          <a:bodyPr/>
          <a:lstStyle/>
          <a:p>
            <a:pPr marL="457200" indent="-457200">
              <a:buClrTx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IR Sensor is used to detect the entry of animals in agricultural field.</a:t>
            </a:r>
          </a:p>
          <a:p>
            <a:pPr marL="457200" indent="-457200">
              <a:buClrTx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 stands for Infrared sensor.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4ABED1-DCD9-E14D-1ED4-69F3E987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399" y="1575682"/>
            <a:ext cx="3097036" cy="3097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B1CD38-8BC1-195A-949E-4F093661B41A}"/>
              </a:ext>
            </a:extLst>
          </p:cNvPr>
          <p:cNvSpPr txBox="1"/>
          <p:nvPr/>
        </p:nvSpPr>
        <p:spPr>
          <a:xfrm>
            <a:off x="8449234" y="3805021"/>
            <a:ext cx="2447365" cy="383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No:10 IR SENSOR</a:t>
            </a:r>
          </a:p>
        </p:txBody>
      </p:sp>
    </p:spTree>
    <p:extLst>
      <p:ext uri="{BB962C8B-B14F-4D97-AF65-F5344CB8AC3E}">
        <p14:creationId xmlns:p14="http://schemas.microsoft.com/office/powerpoint/2010/main" val="2969621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4B2E-2DE8-2C6E-7A3B-FF92DA643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I2C Module 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67978-B8DC-213F-8F5E-5BD1D44BB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59106"/>
            <a:ext cx="6262744" cy="3609986"/>
          </a:xfrm>
        </p:spPr>
        <p:txBody>
          <a:bodyPr/>
          <a:lstStyle/>
          <a:p>
            <a:pPr marL="457200" indent="-457200">
              <a:buClrTx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I2C uses only two bidirectional open collector or open drain lines, Serial Data Line (SDA) and Serial Clock Line (SCL), pulled up with resistors.</a:t>
            </a:r>
          </a:p>
          <a:p>
            <a:pPr marL="457200" indent="-457200">
              <a:buClrTx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minimize the no of pin while interfacing Arduino uno and LCD display.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137E2-71E1-6D69-64AF-38150CF1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159" y="863828"/>
            <a:ext cx="4371211" cy="4377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64191-AECF-0204-60D8-7D439CCFB328}"/>
              </a:ext>
            </a:extLst>
          </p:cNvPr>
          <p:cNvSpPr txBox="1"/>
          <p:nvPr/>
        </p:nvSpPr>
        <p:spPr>
          <a:xfrm>
            <a:off x="8566673" y="4150659"/>
            <a:ext cx="2528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No:11 I2C Module </a:t>
            </a:r>
          </a:p>
        </p:txBody>
      </p:sp>
    </p:spTree>
    <p:extLst>
      <p:ext uri="{BB962C8B-B14F-4D97-AF65-F5344CB8AC3E}">
        <p14:creationId xmlns:p14="http://schemas.microsoft.com/office/powerpoint/2010/main" val="2011013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4B8726-0210-C428-B6EB-516517AECE57}"/>
              </a:ext>
            </a:extLst>
          </p:cNvPr>
          <p:cNvSpPr txBox="1"/>
          <p:nvPr/>
        </p:nvSpPr>
        <p:spPr>
          <a:xfrm>
            <a:off x="672353" y="63560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Photo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78F35-0679-685B-F449-A1E64FE06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494" y="1020324"/>
            <a:ext cx="4657748" cy="3243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C0DA99-7C75-41D1-B96D-55AC30968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447" y="2189062"/>
            <a:ext cx="4706520" cy="2712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66670F-6357-D5A9-A1A8-4E74EE1C7815}"/>
              </a:ext>
            </a:extLst>
          </p:cNvPr>
          <p:cNvSpPr txBox="1"/>
          <p:nvPr/>
        </p:nvSpPr>
        <p:spPr>
          <a:xfrm>
            <a:off x="7707650" y="4445605"/>
            <a:ext cx="3191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no:2.13 Top View of Project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7AA10B-3971-5BF7-BA8E-C87201A2BFFA}"/>
              </a:ext>
            </a:extLst>
          </p:cNvPr>
          <p:cNvSpPr txBox="1"/>
          <p:nvPr/>
        </p:nvSpPr>
        <p:spPr>
          <a:xfrm>
            <a:off x="1766047" y="4982307"/>
            <a:ext cx="3558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no:2.12   Side View of Project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518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3E93AC-86F4-63AD-46D7-03AF586DF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47" y="1556176"/>
            <a:ext cx="1449840" cy="12868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83013A-B832-2D38-7AE2-88D7437D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6510" y="1559621"/>
            <a:ext cx="1449840" cy="1279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6AFE36-1AD5-E5DC-196E-48B98D93DF6F}"/>
              </a:ext>
            </a:extLst>
          </p:cNvPr>
          <p:cNvSpPr txBox="1"/>
          <p:nvPr/>
        </p:nvSpPr>
        <p:spPr>
          <a:xfrm>
            <a:off x="1714984" y="1397675"/>
            <a:ext cx="87620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MURUGAPPA POLYTECHNIC COLLEGE</a:t>
            </a:r>
            <a:b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SATHYAMURTHY NAGAR, </a:t>
            </a:r>
            <a:b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CHENNAI-62</a:t>
            </a:r>
            <a:br>
              <a:rPr lang="en-IN" dirty="0"/>
            </a:b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419D7-613A-7F78-031E-65F50F5CAAA5}"/>
              </a:ext>
            </a:extLst>
          </p:cNvPr>
          <p:cNvSpPr txBox="1"/>
          <p:nvPr/>
        </p:nvSpPr>
        <p:spPr>
          <a:xfrm>
            <a:off x="2062301" y="3269065"/>
            <a:ext cx="8067394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ELECTRONICS 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(ROBOTICS)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REVIEW-I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JULY 2022- NOVEMBER 2022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704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463516">
            <a:hlinkClick r:id="" action="ppaction://media"/>
            <a:extLst>
              <a:ext uri="{FF2B5EF4-FFF2-40B4-BE49-F238E27FC236}">
                <a16:creationId xmlns:a16="http://schemas.microsoft.com/office/drawing/2014/main" id="{3430DABD-D97D-FC99-DB53-1359577A3E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64541" y="470646"/>
            <a:ext cx="6217024" cy="62170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5E8C6C-6CAD-AAA7-8B06-4E083D54086B}"/>
              </a:ext>
            </a:extLst>
          </p:cNvPr>
          <p:cNvSpPr txBox="1"/>
          <p:nvPr/>
        </p:nvSpPr>
        <p:spPr>
          <a:xfrm>
            <a:off x="116541" y="170330"/>
            <a:ext cx="3048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working video</a:t>
            </a:r>
          </a:p>
        </p:txBody>
      </p:sp>
    </p:spTree>
    <p:extLst>
      <p:ext uri="{BB962C8B-B14F-4D97-AF65-F5344CB8AC3E}">
        <p14:creationId xmlns:p14="http://schemas.microsoft.com/office/powerpoint/2010/main" val="111847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853F2D-B7EA-7102-D66B-1306A885E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92" y="645935"/>
            <a:ext cx="8401016" cy="55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28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7A2CA-9709-BE7A-753F-71D5384E6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16" y="263529"/>
            <a:ext cx="10058400" cy="1450757"/>
          </a:xfrm>
        </p:spPr>
        <p:txBody>
          <a:bodyPr/>
          <a:lstStyle/>
          <a:p>
            <a:r>
              <a:rPr lang="en-IN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 :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95E0A-BCB8-5A59-E154-64C8350EE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GEOFENCING AND SOIL MOISTURE MEASURING DEVICE (GSMM)</a:t>
            </a:r>
            <a:b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AGRICULTURE</a:t>
            </a:r>
            <a:endParaRPr lang="en-IN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9518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E44CD-173E-B7F8-A0B9-2841C96AB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55" y="376251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STUDENTS</a:t>
            </a:r>
            <a:endParaRPr lang="en-IN" sz="44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3725D-13D2-7B6A-F79C-CB88F74EE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301" y="2106706"/>
            <a:ext cx="10465398" cy="380721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S.NO	ROLL.NO      REGISTER.NO	  NAME OF THE STUDENT	PROJECT GUIDE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	 219272	              1912447	                       A. Harish	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2.	 219276	              1912451	                       T. Kumar	                                  Mr. P. Kalaiselvan,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3.	 219284	              1912459	                       K. Rubesh	                                   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Lecturer / E(R)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	 219298	              1912473	                       S. Vishnu	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83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BFAF18-46AE-D600-011C-76DA3E835A2A}"/>
              </a:ext>
            </a:extLst>
          </p:cNvPr>
          <p:cNvSpPr txBox="1"/>
          <p:nvPr/>
        </p:nvSpPr>
        <p:spPr>
          <a:xfrm>
            <a:off x="537881" y="51009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MONTHLY ACTIVITY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649C351-95C1-CA6A-C418-3D1E4B0DA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592807"/>
              </p:ext>
            </p:extLst>
          </p:nvPr>
        </p:nvGraphicFramePr>
        <p:xfrm>
          <a:off x="1359648" y="1453526"/>
          <a:ext cx="9514540" cy="42390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70423">
                  <a:extLst>
                    <a:ext uri="{9D8B030D-6E8A-4147-A177-3AD203B41FA5}">
                      <a16:colId xmlns:a16="http://schemas.microsoft.com/office/drawing/2014/main" val="2216726238"/>
                    </a:ext>
                  </a:extLst>
                </a:gridCol>
                <a:gridCol w="2017059">
                  <a:extLst>
                    <a:ext uri="{9D8B030D-6E8A-4147-A177-3AD203B41FA5}">
                      <a16:colId xmlns:a16="http://schemas.microsoft.com/office/drawing/2014/main" val="3261405582"/>
                    </a:ext>
                  </a:extLst>
                </a:gridCol>
                <a:gridCol w="2070847">
                  <a:extLst>
                    <a:ext uri="{9D8B030D-6E8A-4147-A177-3AD203B41FA5}">
                      <a16:colId xmlns:a16="http://schemas.microsoft.com/office/drawing/2014/main" val="335484404"/>
                    </a:ext>
                  </a:extLst>
                </a:gridCol>
                <a:gridCol w="1945341">
                  <a:extLst>
                    <a:ext uri="{9D8B030D-6E8A-4147-A177-3AD203B41FA5}">
                      <a16:colId xmlns:a16="http://schemas.microsoft.com/office/drawing/2014/main" val="1945351539"/>
                    </a:ext>
                  </a:extLst>
                </a:gridCol>
                <a:gridCol w="1810870">
                  <a:extLst>
                    <a:ext uri="{9D8B030D-6E8A-4147-A177-3AD203B41FA5}">
                      <a16:colId xmlns:a16="http://schemas.microsoft.com/office/drawing/2014/main" val="580850199"/>
                    </a:ext>
                  </a:extLst>
                </a:gridCol>
              </a:tblGrid>
              <a:tr h="70651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WEEK2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784425"/>
                  </a:ext>
                </a:extLst>
              </a:tr>
              <a:tr h="70651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951105"/>
                  </a:ext>
                </a:extLst>
              </a:tr>
              <a:tr h="70651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COMPONENTS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COMPONENTS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COMPONENTS PURCHASED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COMPONENTS PURCHASED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616481"/>
                  </a:ext>
                </a:extLst>
              </a:tr>
              <a:tr h="70651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SEPTEMBER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PROGRAMMING STARTED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COMPONENTS</a:t>
                      </a:r>
                    </a:p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PURCHASED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FRAME MAKING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82173"/>
                  </a:ext>
                </a:extLst>
              </a:tr>
              <a:tr h="70651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OCTOBER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REPORT STARTED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REPORT</a:t>
                      </a:r>
                    </a:p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423538"/>
                  </a:ext>
                </a:extLst>
              </a:tr>
              <a:tr h="70651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NOVEMBER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 CORRECTION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 BINDING THE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447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049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87B57A-2DE3-F03E-FEB5-6D074A498B87}"/>
              </a:ext>
            </a:extLst>
          </p:cNvPr>
          <p:cNvSpPr txBox="1"/>
          <p:nvPr/>
        </p:nvSpPr>
        <p:spPr>
          <a:xfrm>
            <a:off x="609600" y="56388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Purchased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BEEF2-CF97-0D2C-1AA3-AD431083C068}"/>
              </a:ext>
            </a:extLst>
          </p:cNvPr>
          <p:cNvSpPr txBox="1"/>
          <p:nvPr/>
        </p:nvSpPr>
        <p:spPr>
          <a:xfrm>
            <a:off x="1120587" y="1338481"/>
            <a:ext cx="6866965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motor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 display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 module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Moisture sensor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with pump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Solenoid valve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I2C Module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 to DC Adapter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 sensor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 Sensor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IN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IN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IN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67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163AA-A2C5-592E-ADA9-2B4250EF5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78" y="0"/>
            <a:ext cx="10471243" cy="640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0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CCC5-F869-387E-DB24-642312F2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C7890-F6CB-8F1F-60BF-7B7332CBB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979920" cy="3760891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controller of this project is Arduino uno.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has 14 digital I/O pins and 6 analog pins.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Arduino Uno is a microcontroller board based on the ATmega328P.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4DB21-EEE0-A9D1-1451-4AD6AFE4D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1930874"/>
            <a:ext cx="3779848" cy="2834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38E4E7-D6F8-16CA-A88A-45D33FE28CC0}"/>
              </a:ext>
            </a:extLst>
          </p:cNvPr>
          <p:cNvSpPr txBox="1"/>
          <p:nvPr/>
        </p:nvSpPr>
        <p:spPr>
          <a:xfrm>
            <a:off x="8707582" y="4662113"/>
            <a:ext cx="2519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No:1 Arduino UNO</a:t>
            </a:r>
          </a:p>
        </p:txBody>
      </p:sp>
    </p:spTree>
    <p:extLst>
      <p:ext uri="{BB962C8B-B14F-4D97-AF65-F5344CB8AC3E}">
        <p14:creationId xmlns:p14="http://schemas.microsoft.com/office/powerpoint/2010/main" val="2521096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B3B1-F3AB-0D64-7B15-525C69783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Relay Module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3241A-5A5D-EB1A-F5EB-0C703D1D0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7168179" cy="3584387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5v 4-channel relay module.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</a:t>
            </a:r>
            <a:r>
              <a:rPr lang="en-US" sz="2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used to control high voltage, high current load such as motor, solenoid valves, lamps, buzzer. 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designed to interface with microcontroller such as Arduino, PIC and etc.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69044-A611-13CD-BF22-DDD95527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459" y="1384362"/>
            <a:ext cx="3407959" cy="3407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C3AB98-4D15-F0F4-960F-DD4E6F54FA62}"/>
              </a:ext>
            </a:extLst>
          </p:cNvPr>
          <p:cNvSpPr txBox="1"/>
          <p:nvPr/>
        </p:nvSpPr>
        <p:spPr>
          <a:xfrm>
            <a:off x="8794376" y="4792321"/>
            <a:ext cx="2581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No:2 Relay Module</a:t>
            </a:r>
          </a:p>
        </p:txBody>
      </p:sp>
    </p:spTree>
    <p:extLst>
      <p:ext uri="{BB962C8B-B14F-4D97-AF65-F5344CB8AC3E}">
        <p14:creationId xmlns:p14="http://schemas.microsoft.com/office/powerpoint/2010/main" val="80590410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{0B63BC66-D906-4EF8-873A-5144E3283620}tf22712842_win32</Template>
  <TotalTime>87</TotalTime>
  <Words>768</Words>
  <Application>Microsoft Office PowerPoint</Application>
  <PresentationFormat>Widescreen</PresentationFormat>
  <Paragraphs>124</Paragraphs>
  <Slides>21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1_RetrospectVTI</vt:lpstr>
      <vt:lpstr>WELCOME</vt:lpstr>
      <vt:lpstr>PowerPoint Presentation</vt:lpstr>
      <vt:lpstr>PROJECT TITLE :</vt:lpstr>
      <vt:lpstr>LIST OF STUDENTS</vt:lpstr>
      <vt:lpstr>PowerPoint Presentation</vt:lpstr>
      <vt:lpstr>PowerPoint Presentation</vt:lpstr>
      <vt:lpstr>PowerPoint Presentation</vt:lpstr>
      <vt:lpstr>Arduino UNO</vt:lpstr>
      <vt:lpstr>Relay Module</vt:lpstr>
      <vt:lpstr>Lcd Display</vt:lpstr>
      <vt:lpstr>Moisture Sensor</vt:lpstr>
      <vt:lpstr>Servo Motor</vt:lpstr>
      <vt:lpstr>Motor with Pump</vt:lpstr>
      <vt:lpstr>Solenoid Valve</vt:lpstr>
      <vt:lpstr>FLOAT SENSOR</vt:lpstr>
      <vt:lpstr>AC to DC Converter </vt:lpstr>
      <vt:lpstr>IR Sensor</vt:lpstr>
      <vt:lpstr>I2C Module 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Shilpa Nagarevathi</dc:creator>
  <cp:lastModifiedBy>rubesh1003@gmail.com</cp:lastModifiedBy>
  <cp:revision>2</cp:revision>
  <dcterms:created xsi:type="dcterms:W3CDTF">2022-11-11T13:43:32Z</dcterms:created>
  <dcterms:modified xsi:type="dcterms:W3CDTF">2022-11-13T12:51:24Z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